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9B1"/>
    <a:srgbClr val="D8D0C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24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98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85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79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05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0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2025-07-23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50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27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2025-07-23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59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99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11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52CF-1069-42DC-984E-0C8BDD591EA0}" type="datetimeFigureOut">
              <a:rPr lang="ko-KR" altLang="en-US" smtClean="0"/>
              <a:t>2025-07-23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94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2247" y="51308"/>
            <a:ext cx="12077564" cy="6760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bject 2"/>
          <p:cNvSpPr txBox="1"/>
          <p:nvPr/>
        </p:nvSpPr>
        <p:spPr>
          <a:xfrm>
            <a:off x="133836" y="40157"/>
            <a:ext cx="315263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000" dirty="0" err="1" smtClean="0">
                <a:solidFill>
                  <a:srgbClr val="737373"/>
                </a:solidFill>
                <a:latin typeface="NanumSquare ExtraBold" pitchFamily="34" charset="0"/>
                <a:cs typeface="NanumSquare ExtraBold" pitchFamily="34" charset="0"/>
              </a:rPr>
              <a:t>남소이</a:t>
            </a:r>
            <a:endParaRPr lang="en-US" sz="1200" dirty="0"/>
          </a:p>
        </p:txBody>
      </p:sp>
      <p:sp>
        <p:nvSpPr>
          <p:cNvPr id="94" name="Object 38"/>
          <p:cNvSpPr txBox="1"/>
          <p:nvPr/>
        </p:nvSpPr>
        <p:spPr>
          <a:xfrm>
            <a:off x="1748683" y="79104"/>
            <a:ext cx="249176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 smtClean="0">
                <a:solidFill>
                  <a:srgbClr val="737373"/>
                </a:solidFill>
                <a:latin typeface="NanumSquare ExtraBold" pitchFamily="34" charset="0"/>
                <a:cs typeface="NanumSquare ExtraBold" pitchFamily="34" charset="0"/>
              </a:rPr>
              <a:t>l0vableys@naver.com</a:t>
            </a:r>
          </a:p>
        </p:txBody>
      </p:sp>
      <p:sp>
        <p:nvSpPr>
          <p:cNvPr id="95" name="Object 2"/>
          <p:cNvSpPr txBox="1"/>
          <p:nvPr/>
        </p:nvSpPr>
        <p:spPr>
          <a:xfrm>
            <a:off x="1725239" y="241323"/>
            <a:ext cx="249176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400" dirty="0" smtClean="0">
                <a:latin typeface="NanumSquare ExtraBold" pitchFamily="34" charset="0"/>
                <a:cs typeface="NanumSquare ExtraBold" pitchFamily="34" charset="0"/>
              </a:rPr>
              <a:t>010-5220-2552</a:t>
            </a:r>
            <a:endParaRPr lang="en-US" sz="2400" dirty="0"/>
          </a:p>
        </p:txBody>
      </p:sp>
      <p:sp>
        <p:nvSpPr>
          <p:cNvPr id="98" name="Object 9"/>
          <p:cNvSpPr txBox="1"/>
          <p:nvPr/>
        </p:nvSpPr>
        <p:spPr>
          <a:xfrm>
            <a:off x="4318472" y="273776"/>
            <a:ext cx="104371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나이 </a:t>
            </a:r>
          </a:p>
          <a:p>
            <a:pPr algn="r"/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생년월일</a:t>
            </a:r>
          </a:p>
          <a:p>
            <a:pPr algn="r"/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키/</a:t>
            </a:r>
            <a:r>
              <a:rPr lang="ko-KR" alt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몸무게</a:t>
            </a:r>
            <a:endParaRPr lang="en-US" sz="1200" dirty="0" smtClean="0">
              <a:solidFill>
                <a:srgbClr val="000000"/>
              </a:solidFill>
              <a:latin typeface="NanumSquareRoundOTF Bold" pitchFamily="34" charset="0"/>
              <a:cs typeface="NanumSquareRoundOTF Bold" pitchFamily="34" charset="0"/>
            </a:endParaRPr>
          </a:p>
          <a:p>
            <a:pPr algn="r"/>
            <a:r>
              <a:rPr lang="en-US" sz="1200" dirty="0" err="1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특기</a:t>
            </a:r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&amp;</a:t>
            </a:r>
            <a:r>
              <a:rPr lang="ko-KR" alt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특징</a:t>
            </a:r>
            <a:endParaRPr lang="en-US" sz="1200" dirty="0" smtClean="0">
              <a:solidFill>
                <a:srgbClr val="000000"/>
              </a:solidFill>
              <a:latin typeface="NanumSquareRoundOTF Bold" pitchFamily="34" charset="0"/>
              <a:cs typeface="NanumSquareRoundOTF Bold" pitchFamily="34" charset="0"/>
            </a:endParaRPr>
          </a:p>
          <a:p>
            <a:pPr algn="r"/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SNS</a:t>
            </a:r>
            <a:endParaRPr lang="en-US" sz="1400" dirty="0"/>
          </a:p>
        </p:txBody>
      </p:sp>
      <p:sp>
        <p:nvSpPr>
          <p:cNvPr id="99" name="Object 10"/>
          <p:cNvSpPr txBox="1"/>
          <p:nvPr/>
        </p:nvSpPr>
        <p:spPr>
          <a:xfrm>
            <a:off x="5345817" y="273776"/>
            <a:ext cx="269431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7</a:t>
            </a:r>
            <a:r>
              <a:rPr lang="ko-KR" alt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세 </a:t>
            </a:r>
            <a:r>
              <a:rPr lang="en-US" altLang="ko-KR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만</a:t>
            </a:r>
            <a:r>
              <a:rPr lang="en-US" altLang="ko-KR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5</a:t>
            </a:r>
            <a:r>
              <a:rPr lang="ko-KR" alt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세</a:t>
            </a:r>
            <a:r>
              <a:rPr lang="en-US" altLang="ko-KR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)</a:t>
            </a:r>
            <a:endParaRPr lang="en-US" sz="1200" dirty="0" smtClean="0">
              <a:solidFill>
                <a:srgbClr val="000000"/>
              </a:solidFill>
              <a:latin typeface="NanumSquareRoundOTF Bold" pitchFamily="34" charset="0"/>
              <a:cs typeface="NanumSquareRoundOTF Bold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2019.10.23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112cm </a:t>
            </a:r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/ </a:t>
            </a:r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19kg</a:t>
            </a:r>
            <a:endParaRPr lang="en-US" sz="1200" dirty="0" smtClean="0">
              <a:solidFill>
                <a:srgbClr val="000000"/>
              </a:solidFill>
              <a:latin typeface="NanumSquareRoundOTF Bold" pitchFamily="34" charset="0"/>
              <a:cs typeface="NanumSquareRoundOTF Bold" pitchFamily="34" charset="0"/>
            </a:endParaRPr>
          </a:p>
          <a:p>
            <a:r>
              <a:rPr lang="ko-KR" alt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무쌍</a:t>
            </a:r>
            <a:r>
              <a:rPr lang="en-US" altLang="ko-KR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, </a:t>
            </a:r>
            <a:r>
              <a:rPr lang="ko-KR" alt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다양한 모습연출가능</a:t>
            </a:r>
            <a:endParaRPr lang="en-US" altLang="ko-KR" sz="1200" dirty="0" smtClean="0">
              <a:solidFill>
                <a:srgbClr val="000000"/>
              </a:solidFill>
              <a:latin typeface="NanumSquareRoundOTF Bold" pitchFamily="34" charset="0"/>
              <a:cs typeface="NanumSquareRoundOTF Bold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www.instagram.com/n.soi_1023</a:t>
            </a:r>
            <a:endParaRPr lang="en-US" sz="1400" dirty="0"/>
          </a:p>
          <a:p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www.namsoi.com</a:t>
            </a:r>
          </a:p>
        </p:txBody>
      </p:sp>
      <p:grpSp>
        <p:nvGrpSpPr>
          <p:cNvPr id="100" name="그룹 1010"/>
          <p:cNvGrpSpPr/>
          <p:nvPr/>
        </p:nvGrpSpPr>
        <p:grpSpPr>
          <a:xfrm rot="5400000">
            <a:off x="4985519" y="3373684"/>
            <a:ext cx="6357878" cy="45719"/>
            <a:chOff x="8499665" y="4850264"/>
            <a:chExt cx="8939786" cy="61041"/>
          </a:xfrm>
        </p:grpSpPr>
        <p:pic>
          <p:nvPicPr>
            <p:cNvPr id="101" name="Object 3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9665" y="4850264"/>
              <a:ext cx="8939786" cy="61041"/>
            </a:xfrm>
            <a:prstGeom prst="rect">
              <a:avLst/>
            </a:prstGeom>
          </p:spPr>
        </p:pic>
      </p:grpSp>
      <p:grpSp>
        <p:nvGrpSpPr>
          <p:cNvPr id="102" name="그룹 1003"/>
          <p:cNvGrpSpPr/>
          <p:nvPr/>
        </p:nvGrpSpPr>
        <p:grpSpPr>
          <a:xfrm>
            <a:off x="8426376" y="-73162"/>
            <a:ext cx="3339880" cy="807488"/>
            <a:chOff x="8538905" y="4720984"/>
            <a:chExt cx="5658886" cy="807488"/>
          </a:xfrm>
        </p:grpSpPr>
        <p:sp>
          <p:nvSpPr>
            <p:cNvPr id="103" name="Object 12"/>
            <p:cNvSpPr txBox="1"/>
            <p:nvPr/>
          </p:nvSpPr>
          <p:spPr>
            <a:xfrm>
              <a:off x="8538905" y="5282251"/>
              <a:ext cx="5658886" cy="2462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000" dirty="0"/>
                <a:t>23.08</a:t>
              </a:r>
              <a:r>
                <a:rPr lang="ko-KR" altLang="en-US" sz="1000" dirty="0"/>
                <a:t>월 </a:t>
              </a:r>
              <a:r>
                <a:rPr lang="ko-KR" altLang="en-US" sz="1000" dirty="0" smtClean="0"/>
                <a:t>야한사진관 </a:t>
              </a:r>
              <a:r>
                <a:rPr lang="en-US" altLang="ko-KR" sz="1000" dirty="0"/>
                <a:t>– </a:t>
              </a:r>
              <a:r>
                <a:rPr lang="en-US" altLang="ko-KR" sz="1000" dirty="0" smtClean="0"/>
                <a:t>7</a:t>
              </a:r>
              <a:r>
                <a:rPr lang="ko-KR" altLang="en-US" sz="1000" dirty="0" smtClean="0"/>
                <a:t>화 </a:t>
              </a:r>
              <a:r>
                <a:rPr lang="ko-KR" altLang="en-US" sz="1000" dirty="0" err="1" smtClean="0"/>
                <a:t>어린귀신단역</a:t>
              </a:r>
              <a:endParaRPr lang="en-US" sz="1000" dirty="0"/>
            </a:p>
          </p:txBody>
        </p:sp>
        <p:sp>
          <p:nvSpPr>
            <p:cNvPr id="104" name="Object 13"/>
            <p:cNvSpPr txBox="1"/>
            <p:nvPr/>
          </p:nvSpPr>
          <p:spPr>
            <a:xfrm>
              <a:off x="8562802" y="4720984"/>
              <a:ext cx="3971429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2800" dirty="0" smtClean="0">
                  <a:solidFill>
                    <a:srgbClr val="737373"/>
                  </a:solidFill>
                  <a:latin typeface="designhouse Bold" pitchFamily="34" charset="0"/>
                  <a:cs typeface="designhouse Bold" pitchFamily="34" charset="0"/>
                </a:rPr>
                <a:t>drama</a:t>
              </a:r>
              <a:r>
                <a:rPr lang="en-US" sz="4000" dirty="0" smtClean="0">
                  <a:solidFill>
                    <a:srgbClr val="737373"/>
                  </a:solidFill>
                  <a:latin typeface="Baskerville Old Face" pitchFamily="34" charset="0"/>
                  <a:cs typeface="Baskerville Old Face" pitchFamily="34" charset="0"/>
                </a:rPr>
                <a:t> </a:t>
              </a:r>
              <a:r>
                <a:rPr lang="en-US" sz="1050" dirty="0" smtClean="0">
                  <a:solidFill>
                    <a:srgbClr val="737373"/>
                  </a:solidFill>
                  <a:latin typeface="NanumSquareRoundOTF ExtraBold" pitchFamily="34" charset="0"/>
                  <a:cs typeface="NanumSquareRoundOTF ExtraBold" pitchFamily="34" charset="0"/>
                </a:rPr>
                <a:t>드라마</a:t>
              </a:r>
              <a:endParaRPr lang="en-US" sz="1400" dirty="0"/>
            </a:p>
          </p:txBody>
        </p:sp>
      </p:grpSp>
      <p:grpSp>
        <p:nvGrpSpPr>
          <p:cNvPr id="105" name="그룹 1004"/>
          <p:cNvGrpSpPr/>
          <p:nvPr/>
        </p:nvGrpSpPr>
        <p:grpSpPr>
          <a:xfrm>
            <a:off x="8440480" y="781608"/>
            <a:ext cx="3096280" cy="1425997"/>
            <a:chOff x="8538905" y="5788680"/>
            <a:chExt cx="5658886" cy="1511768"/>
          </a:xfrm>
        </p:grpSpPr>
        <p:sp>
          <p:nvSpPr>
            <p:cNvPr id="106" name="Object 16"/>
            <p:cNvSpPr txBox="1"/>
            <p:nvPr/>
          </p:nvSpPr>
          <p:spPr>
            <a:xfrm>
              <a:off x="8538905" y="6223695"/>
              <a:ext cx="5658886" cy="10767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000" dirty="0"/>
                <a:t>22.07</a:t>
              </a:r>
              <a:r>
                <a:rPr lang="ko-KR" altLang="en-US" sz="1000" dirty="0"/>
                <a:t>월 자체제작 </a:t>
              </a:r>
              <a:r>
                <a:rPr lang="ko-KR" altLang="en-US" sz="1000" dirty="0" err="1"/>
                <a:t>리꼼</a:t>
              </a:r>
              <a:r>
                <a:rPr lang="ko-KR" altLang="en-US" sz="1000" dirty="0"/>
                <a:t> </a:t>
              </a:r>
              <a:r>
                <a:rPr lang="ko-KR" altLang="en-US" sz="1000" dirty="0" err="1" smtClean="0"/>
                <a:t>아동복피팅모델</a:t>
              </a:r>
              <a:endParaRPr lang="en-US" altLang="ko-KR" sz="1000" dirty="0"/>
            </a:p>
            <a:p>
              <a:r>
                <a:rPr lang="en-US" altLang="ko-KR" sz="1000" dirty="0"/>
                <a:t>22.11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오뜨베베</a:t>
              </a:r>
              <a:r>
                <a:rPr lang="en-US" altLang="ko-KR" sz="1000" dirty="0"/>
                <a:t>22s</a:t>
              </a:r>
              <a:r>
                <a:rPr lang="ko-KR" altLang="en-US" sz="1000" dirty="0"/>
                <a:t>겨울 </a:t>
              </a:r>
              <a:r>
                <a:rPr lang="ko-KR" altLang="en-US" sz="1000" dirty="0" err="1"/>
                <a:t>피팅모델</a:t>
              </a:r>
              <a:endParaRPr lang="en-US" altLang="ko-KR" sz="1000" dirty="0"/>
            </a:p>
            <a:p>
              <a:r>
                <a:rPr lang="en-US" altLang="ko-KR" sz="1000" dirty="0"/>
                <a:t>23.01</a:t>
              </a:r>
              <a:r>
                <a:rPr lang="ko-KR" altLang="en-US" sz="1000" dirty="0"/>
                <a:t>월 자체제작 </a:t>
              </a:r>
              <a:r>
                <a:rPr lang="ko-KR" altLang="en-US" sz="1000" dirty="0" err="1"/>
                <a:t>지우메이드아동복피팅모델</a:t>
              </a:r>
              <a:endParaRPr lang="ko-KR" altLang="en-US" sz="1000" dirty="0"/>
            </a:p>
            <a:p>
              <a:r>
                <a:rPr lang="en-US" altLang="ko-KR" sz="1000" dirty="0"/>
                <a:t>23.02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예스맘카페</a:t>
              </a:r>
              <a:r>
                <a:rPr lang="ko-KR" altLang="en-US" sz="1000" dirty="0"/>
                <a:t> </a:t>
              </a:r>
              <a:r>
                <a:rPr lang="ko-KR" altLang="en-US" sz="1000" dirty="0" err="1"/>
                <a:t>제작굿즈맨투맨</a:t>
              </a:r>
              <a:r>
                <a:rPr lang="ko-KR" altLang="en-US" sz="1000" dirty="0"/>
                <a:t> </a:t>
              </a:r>
              <a:r>
                <a:rPr lang="ko-KR" altLang="en-US" sz="1000" dirty="0" err="1" smtClean="0"/>
                <a:t>피팅모델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25.03</a:t>
              </a:r>
              <a:r>
                <a:rPr lang="ko-KR" altLang="en-US" sz="1000" dirty="0" smtClean="0"/>
                <a:t>월 </a:t>
              </a:r>
              <a:r>
                <a:rPr lang="en-US" altLang="ko-KR" sz="1000" dirty="0" smtClean="0"/>
                <a:t>ABC</a:t>
              </a:r>
              <a:r>
                <a:rPr lang="ko-KR" altLang="en-US" sz="1000" dirty="0" smtClean="0"/>
                <a:t>마켓 </a:t>
              </a:r>
              <a:r>
                <a:rPr lang="en-US" altLang="ko-KR" sz="1000" dirty="0" smtClean="0"/>
                <a:t>25</a:t>
              </a:r>
              <a:r>
                <a:rPr lang="ko-KR" altLang="en-US" sz="1000" dirty="0" smtClean="0"/>
                <a:t>여름시즌 모델</a:t>
              </a:r>
              <a:endParaRPr lang="ko-KR" altLang="en-US" sz="1000" dirty="0"/>
            </a:p>
            <a:p>
              <a:endParaRPr lang="en-US" altLang="ko-KR" sz="1000" dirty="0" smtClean="0"/>
            </a:p>
          </p:txBody>
        </p:sp>
        <p:sp>
          <p:nvSpPr>
            <p:cNvPr id="107" name="Object 17"/>
            <p:cNvSpPr txBox="1"/>
            <p:nvPr/>
          </p:nvSpPr>
          <p:spPr>
            <a:xfrm>
              <a:off x="8538905" y="5788680"/>
              <a:ext cx="3971429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400" dirty="0" smtClean="0">
                  <a:solidFill>
                    <a:srgbClr val="737373"/>
                  </a:solidFill>
                  <a:latin typeface="designhouse Bold" pitchFamily="34" charset="0"/>
                  <a:cs typeface="designhouse Bold" pitchFamily="34" charset="0"/>
                </a:rPr>
                <a:t>pitting</a:t>
              </a:r>
              <a:r>
                <a:rPr lang="en-US" sz="1000" dirty="0" smtClean="0">
                  <a:solidFill>
                    <a:srgbClr val="737373"/>
                  </a:solidFill>
                  <a:latin typeface="Noto Sans CJK KR Bold" pitchFamily="34" charset="0"/>
                  <a:cs typeface="Noto Sans CJK KR Bold" pitchFamily="34" charset="0"/>
                </a:rPr>
                <a:t> </a:t>
              </a:r>
              <a:r>
                <a:rPr lang="ko-KR" altLang="en-US" sz="1000" dirty="0" err="1" smtClean="0">
                  <a:solidFill>
                    <a:srgbClr val="737373"/>
                  </a:solidFill>
                  <a:latin typeface="NanumSquareRoundOTF ExtraBold" pitchFamily="34" charset="0"/>
                  <a:cs typeface="Noto Sans CJK KR Bold" pitchFamily="34" charset="0"/>
                </a:rPr>
                <a:t>피팅</a:t>
              </a:r>
              <a:endParaRPr lang="en-US" sz="1200" dirty="0"/>
            </a:p>
          </p:txBody>
        </p:sp>
      </p:grpSp>
      <p:grpSp>
        <p:nvGrpSpPr>
          <p:cNvPr id="108" name="그룹 1005"/>
          <p:cNvGrpSpPr/>
          <p:nvPr/>
        </p:nvGrpSpPr>
        <p:grpSpPr>
          <a:xfrm>
            <a:off x="8461128" y="1871061"/>
            <a:ext cx="3647401" cy="1650669"/>
            <a:chOff x="6830270" y="6329647"/>
            <a:chExt cx="5817053" cy="1650669"/>
          </a:xfrm>
        </p:grpSpPr>
        <p:sp>
          <p:nvSpPr>
            <p:cNvPr id="109" name="Object 20"/>
            <p:cNvSpPr txBox="1"/>
            <p:nvPr/>
          </p:nvSpPr>
          <p:spPr>
            <a:xfrm>
              <a:off x="6830270" y="6964653"/>
              <a:ext cx="5817053" cy="10156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000" dirty="0"/>
                <a:t>23.04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뽀뽀뽀좋아좋아</a:t>
              </a:r>
              <a:r>
                <a:rPr lang="en-US" altLang="ko-KR" sz="1000" dirty="0"/>
                <a:t>(</a:t>
              </a:r>
              <a:r>
                <a:rPr lang="ko-KR" altLang="en-US" sz="1000" dirty="0" err="1"/>
                <a:t>나랑놀자</a:t>
              </a:r>
              <a:r>
                <a:rPr lang="en-US" altLang="ko-KR" sz="1000" dirty="0"/>
                <a:t>) - </a:t>
              </a:r>
              <a:r>
                <a:rPr lang="ko-KR" altLang="en-US" sz="1000" dirty="0" err="1"/>
                <a:t>옆으로옆으로</a:t>
              </a:r>
              <a:r>
                <a:rPr lang="en-US" altLang="ko-KR" sz="1000" dirty="0"/>
                <a:t>,</a:t>
              </a:r>
              <a:r>
                <a:rPr lang="ko-KR" altLang="en-US" sz="1000" dirty="0" err="1"/>
                <a:t>떡풍선</a:t>
              </a:r>
              <a:endParaRPr lang="ko-KR" altLang="en-US" sz="1000" dirty="0"/>
            </a:p>
            <a:p>
              <a:r>
                <a:rPr lang="en-US" altLang="ko-KR" sz="1000" dirty="0"/>
                <a:t>23.05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뽀뽀뽀좋아좋아</a:t>
              </a:r>
              <a:r>
                <a:rPr lang="en-US" altLang="ko-KR" sz="1000" dirty="0"/>
                <a:t>(</a:t>
              </a:r>
              <a:r>
                <a:rPr lang="ko-KR" altLang="en-US" sz="1000" dirty="0" err="1"/>
                <a:t>나랑놀자</a:t>
              </a:r>
              <a:r>
                <a:rPr lang="en-US" altLang="ko-KR" sz="1000" dirty="0"/>
                <a:t>) – </a:t>
              </a:r>
              <a:r>
                <a:rPr lang="ko-KR" altLang="en-US" sz="1000" dirty="0" smtClean="0"/>
                <a:t>그네타기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24.02</a:t>
              </a:r>
              <a:r>
                <a:rPr lang="ko-KR" altLang="en-US" sz="1000" dirty="0" smtClean="0"/>
                <a:t>월 </a:t>
              </a:r>
              <a:r>
                <a:rPr lang="ko-KR" altLang="en-US" sz="1000" dirty="0" err="1"/>
                <a:t>뽀뽀뽀좋아좋아</a:t>
              </a:r>
              <a:r>
                <a:rPr lang="en-US" altLang="ko-KR" sz="1000" dirty="0"/>
                <a:t>(</a:t>
              </a:r>
              <a:r>
                <a:rPr lang="ko-KR" altLang="en-US" sz="1000" dirty="0" err="1"/>
                <a:t>나랑놀자</a:t>
              </a:r>
              <a:r>
                <a:rPr lang="en-US" altLang="ko-KR" sz="1000" dirty="0"/>
                <a:t>) </a:t>
              </a:r>
              <a:r>
                <a:rPr lang="en-US" altLang="ko-KR" sz="1000" dirty="0" smtClean="0"/>
                <a:t>– </a:t>
              </a:r>
              <a:r>
                <a:rPr lang="ko-KR" altLang="en-US" sz="1000" dirty="0" err="1" smtClean="0"/>
                <a:t>다회출연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24.06</a:t>
              </a:r>
              <a:r>
                <a:rPr lang="ko-KR" altLang="en-US" sz="1000" dirty="0" smtClean="0"/>
                <a:t>월 </a:t>
              </a:r>
              <a:r>
                <a:rPr lang="ko-KR" altLang="en-US" sz="1000" dirty="0" err="1" smtClean="0"/>
                <a:t>뽀뽀뽀좋아좋아</a:t>
              </a:r>
              <a:r>
                <a:rPr lang="en-US" altLang="ko-KR" sz="1000" dirty="0" smtClean="0"/>
                <a:t>(</a:t>
              </a:r>
              <a:r>
                <a:rPr lang="ko-KR" altLang="en-US" sz="1000" dirty="0" err="1" smtClean="0"/>
                <a:t>나랑놀자</a:t>
              </a:r>
              <a:r>
                <a:rPr lang="en-US" altLang="ko-KR" sz="1000" dirty="0" smtClean="0"/>
                <a:t>) – </a:t>
              </a:r>
              <a:r>
                <a:rPr lang="ko-KR" altLang="en-US" sz="1000" dirty="0" err="1" smtClean="0"/>
                <a:t>다회출연</a:t>
              </a:r>
              <a:r>
                <a:rPr lang="en-US" altLang="ko-KR" sz="1000" dirty="0" smtClean="0"/>
                <a:t/>
              </a:r>
              <a:br>
                <a:rPr lang="en-US" altLang="ko-KR" sz="1000" dirty="0" smtClean="0"/>
              </a:br>
              <a:r>
                <a:rPr lang="en-US" altLang="ko-KR" sz="1000" dirty="0" smtClean="0"/>
                <a:t>24.12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뽀뽀뽀좋아좋아</a:t>
              </a:r>
              <a:r>
                <a:rPr lang="en-US" altLang="ko-KR" sz="1000" dirty="0"/>
                <a:t>(</a:t>
              </a:r>
              <a:r>
                <a:rPr lang="ko-KR" altLang="en-US" sz="1000" dirty="0" err="1"/>
                <a:t>나랑놀자</a:t>
              </a:r>
              <a:r>
                <a:rPr lang="en-US" altLang="ko-KR" sz="1000" dirty="0"/>
                <a:t>) – </a:t>
              </a:r>
              <a:r>
                <a:rPr lang="ko-KR" altLang="en-US" sz="1000" dirty="0" err="1"/>
                <a:t>다회출연</a:t>
              </a:r>
              <a:endParaRPr lang="ko-KR" altLang="en-US" sz="1000" dirty="0"/>
            </a:p>
            <a:p>
              <a:endParaRPr lang="en-US" altLang="ko-KR" sz="1000" dirty="0"/>
            </a:p>
          </p:txBody>
        </p:sp>
        <p:sp>
          <p:nvSpPr>
            <p:cNvPr id="110" name="Object 21"/>
            <p:cNvSpPr txBox="1"/>
            <p:nvPr/>
          </p:nvSpPr>
          <p:spPr>
            <a:xfrm>
              <a:off x="6830270" y="6329647"/>
              <a:ext cx="5672823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400" dirty="0" smtClean="0">
                  <a:solidFill>
                    <a:srgbClr val="737373"/>
                  </a:solidFill>
                  <a:latin typeface="designhouse Bold" pitchFamily="34" charset="0"/>
                  <a:cs typeface="designhouse Bold" pitchFamily="34" charset="0"/>
                </a:rPr>
                <a:t>broadcast</a:t>
              </a:r>
              <a:r>
                <a:rPr lang="en-US" sz="4400" dirty="0" smtClean="0">
                  <a:solidFill>
                    <a:srgbClr val="737373"/>
                  </a:solidFill>
                  <a:latin typeface="Baskerville Old Face" pitchFamily="34" charset="0"/>
                  <a:cs typeface="Baskerville Old Face" pitchFamily="34" charset="0"/>
                </a:rPr>
                <a:t> </a:t>
              </a:r>
              <a:r>
                <a:rPr lang="en-US" sz="1100" dirty="0" smtClean="0">
                  <a:solidFill>
                    <a:srgbClr val="737373"/>
                  </a:solidFill>
                  <a:latin typeface="NanumSquareRoundOTF ExtraBold" pitchFamily="34" charset="0"/>
                  <a:cs typeface="NanumSquareRoundOTF ExtraBold" pitchFamily="34" charset="0"/>
                </a:rPr>
                <a:t>방송</a:t>
              </a:r>
              <a:endParaRPr lang="en-US" sz="1600" dirty="0"/>
            </a:p>
          </p:txBody>
        </p:sp>
      </p:grpSp>
      <p:grpSp>
        <p:nvGrpSpPr>
          <p:cNvPr id="111" name="그룹 1006"/>
          <p:cNvGrpSpPr/>
          <p:nvPr/>
        </p:nvGrpSpPr>
        <p:grpSpPr>
          <a:xfrm>
            <a:off x="8470615" y="3375876"/>
            <a:ext cx="3573366" cy="1858424"/>
            <a:chOff x="13749713" y="4715258"/>
            <a:chExt cx="5658887" cy="1858424"/>
          </a:xfrm>
        </p:grpSpPr>
        <p:sp>
          <p:nvSpPr>
            <p:cNvPr id="112" name="Object 24"/>
            <p:cNvSpPr txBox="1"/>
            <p:nvPr/>
          </p:nvSpPr>
          <p:spPr>
            <a:xfrm>
              <a:off x="13749715" y="5096354"/>
              <a:ext cx="5658885" cy="14773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000" dirty="0" smtClean="0"/>
                <a:t>21.12</a:t>
              </a:r>
              <a:r>
                <a:rPr lang="ko-KR" altLang="en-US" sz="1000" dirty="0" smtClean="0"/>
                <a:t>월</a:t>
              </a:r>
              <a:r>
                <a:rPr lang="en-US" altLang="ko-KR" sz="1000" dirty="0" smtClean="0"/>
                <a:t>~ 23.11</a:t>
              </a:r>
              <a:r>
                <a:rPr lang="ko-KR" altLang="en-US" sz="1000" dirty="0" smtClean="0"/>
                <a:t>월 플레이타임그룹 </a:t>
              </a:r>
              <a:r>
                <a:rPr lang="ko-KR" altLang="en-US" sz="1000" dirty="0" err="1" smtClean="0"/>
                <a:t>바이럴광고</a:t>
              </a:r>
              <a:r>
                <a:rPr lang="ko-KR" altLang="en-US" sz="1000" dirty="0" smtClean="0"/>
                <a:t> 다수촬영</a:t>
              </a:r>
              <a:endParaRPr lang="en-US" altLang="ko-KR" sz="1000" dirty="0"/>
            </a:p>
            <a:p>
              <a:r>
                <a:rPr lang="en-US" altLang="ko-KR" sz="1000" dirty="0"/>
                <a:t>22.10</a:t>
              </a:r>
              <a:r>
                <a:rPr lang="ko-KR" altLang="en-US" sz="1000" dirty="0"/>
                <a:t>월 플레이타임그룹 </a:t>
              </a:r>
              <a:r>
                <a:rPr lang="ko-KR" altLang="en-US" sz="1000" dirty="0" err="1" smtClean="0"/>
                <a:t>노리밥키트</a:t>
              </a:r>
              <a:r>
                <a:rPr lang="ko-KR" altLang="en-US" sz="1000" dirty="0"/>
                <a:t> </a:t>
              </a:r>
              <a:r>
                <a:rPr lang="ko-KR" altLang="en-US" sz="1000" dirty="0" err="1" smtClean="0"/>
                <a:t>바이럴광고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23.12</a:t>
              </a:r>
              <a:r>
                <a:rPr lang="ko-KR" altLang="en-US" sz="1000" dirty="0"/>
                <a:t>월 </a:t>
              </a:r>
              <a:r>
                <a:rPr lang="en-US" altLang="ko-KR" sz="1000" dirty="0"/>
                <a:t>EBS</a:t>
              </a:r>
              <a:r>
                <a:rPr lang="ko-KR" altLang="en-US" sz="1000" dirty="0" err="1"/>
                <a:t>저출생극복캠페인광고</a:t>
              </a:r>
              <a:r>
                <a:rPr lang="ko-KR" altLang="en-US" sz="1000" dirty="0"/>
                <a:t> </a:t>
              </a:r>
              <a:r>
                <a:rPr lang="en-US" altLang="ko-KR" sz="1000" dirty="0"/>
                <a:t>(</a:t>
              </a:r>
              <a:r>
                <a:rPr lang="ko-KR" altLang="en-US" sz="1000" dirty="0" err="1"/>
                <a:t>딸역활</a:t>
              </a:r>
              <a:r>
                <a:rPr lang="en-US" altLang="ko-KR" sz="1000" dirty="0"/>
                <a:t>)</a:t>
              </a:r>
              <a:br>
                <a:rPr lang="en-US" altLang="ko-KR" sz="1000" dirty="0"/>
              </a:br>
              <a:r>
                <a:rPr lang="en-US" altLang="ko-KR" sz="1000" dirty="0"/>
                <a:t>23.12</a:t>
              </a:r>
              <a:r>
                <a:rPr lang="ko-KR" altLang="en-US" sz="1000" dirty="0"/>
                <a:t>월 삼성</a:t>
              </a:r>
              <a:r>
                <a:rPr lang="en-US" altLang="ko-KR" sz="1000" dirty="0"/>
                <a:t>SDS </a:t>
              </a:r>
              <a:r>
                <a:rPr lang="ko-KR" altLang="en-US" sz="1000" dirty="0" err="1" smtClean="0"/>
                <a:t>전매체광고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24.04</a:t>
              </a:r>
              <a:r>
                <a:rPr lang="ko-KR" altLang="en-US" sz="1000" dirty="0" smtClean="0"/>
                <a:t>월 현대자동차</a:t>
              </a:r>
              <a:r>
                <a:rPr lang="en-US" altLang="ko-KR" sz="1000" dirty="0" smtClean="0"/>
                <a:t>x</a:t>
              </a:r>
              <a:r>
                <a:rPr lang="ko-KR" altLang="en-US" sz="1000" dirty="0" err="1" smtClean="0"/>
                <a:t>롱키스트런</a:t>
              </a:r>
              <a:r>
                <a:rPr lang="ko-KR" altLang="en-US" sz="1000" dirty="0" smtClean="0"/>
                <a:t> </a:t>
              </a:r>
              <a:r>
                <a:rPr lang="ko-KR" altLang="en-US" sz="1000" dirty="0" err="1" smtClean="0"/>
                <a:t>전매체광고</a:t>
              </a:r>
              <a:endParaRPr lang="en-US" altLang="ko-KR" sz="1000" dirty="0"/>
            </a:p>
            <a:p>
              <a:r>
                <a:rPr lang="en-US" altLang="ko-KR" sz="1000" dirty="0" smtClean="0"/>
                <a:t>24.04</a:t>
              </a:r>
              <a:r>
                <a:rPr lang="ko-KR" altLang="en-US" sz="1000" dirty="0" smtClean="0"/>
                <a:t>월 초록우산 어린이재단 </a:t>
              </a:r>
              <a:r>
                <a:rPr lang="ko-KR" altLang="en-US" sz="1000" dirty="0" err="1" smtClean="0"/>
                <a:t>전매체광고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24.05</a:t>
              </a:r>
              <a:r>
                <a:rPr lang="ko-KR" altLang="en-US" sz="1000" dirty="0" smtClean="0"/>
                <a:t>월 </a:t>
              </a:r>
              <a:r>
                <a:rPr lang="ko-KR" altLang="en-US" sz="1000" dirty="0" err="1" smtClean="0"/>
                <a:t>유니셰프</a:t>
              </a:r>
              <a:r>
                <a:rPr lang="ko-KR" altLang="en-US" sz="1000" dirty="0" smtClean="0"/>
                <a:t> </a:t>
              </a:r>
              <a:r>
                <a:rPr lang="en-US" altLang="ko-KR" sz="1000" dirty="0" smtClean="0"/>
                <a:t>30</a:t>
              </a:r>
              <a:r>
                <a:rPr lang="ko-KR" altLang="en-US" sz="1000" dirty="0" smtClean="0"/>
                <a:t>주년 </a:t>
              </a:r>
              <a:r>
                <a:rPr lang="ko-KR" altLang="en-US" sz="1000" dirty="0" err="1" smtClean="0"/>
                <a:t>전매체광고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24.07</a:t>
              </a:r>
              <a:r>
                <a:rPr lang="ko-KR" altLang="en-US" sz="1000" dirty="0" smtClean="0"/>
                <a:t>월 에이스침대 </a:t>
              </a:r>
              <a:r>
                <a:rPr lang="ko-KR" altLang="en-US" sz="1000" dirty="0" err="1" smtClean="0"/>
                <a:t>전매체광고</a:t>
              </a:r>
              <a:endParaRPr lang="en-US" altLang="ko-KR" sz="1000" dirty="0"/>
            </a:p>
            <a:p>
              <a:endParaRPr lang="en-US" altLang="ko-KR" sz="1000" dirty="0" smtClean="0"/>
            </a:p>
          </p:txBody>
        </p:sp>
        <p:sp>
          <p:nvSpPr>
            <p:cNvPr id="113" name="Object 25"/>
            <p:cNvSpPr txBox="1"/>
            <p:nvPr/>
          </p:nvSpPr>
          <p:spPr>
            <a:xfrm>
              <a:off x="13749713" y="4715258"/>
              <a:ext cx="3971429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400" dirty="0" smtClean="0">
                  <a:solidFill>
                    <a:srgbClr val="737373"/>
                  </a:solidFill>
                  <a:latin typeface="designhouse Bold" pitchFamily="34" charset="0"/>
                  <a:cs typeface="designhouse Bold" pitchFamily="34" charset="0"/>
                </a:rPr>
                <a:t>cf</a:t>
              </a:r>
              <a:r>
                <a:rPr lang="en-US" sz="1000" dirty="0" smtClean="0">
                  <a:solidFill>
                    <a:srgbClr val="737373"/>
                  </a:solidFill>
                  <a:latin typeface="Noto Sans CJK KR Bold" pitchFamily="34" charset="0"/>
                  <a:cs typeface="Noto Sans CJK KR Bold" pitchFamily="34" charset="0"/>
                </a:rPr>
                <a:t> </a:t>
              </a:r>
              <a:r>
                <a:rPr lang="en-US" sz="1000" dirty="0" smtClean="0">
                  <a:solidFill>
                    <a:srgbClr val="737373"/>
                  </a:solidFill>
                  <a:latin typeface="NanumSquareRoundOTF ExtraBold" pitchFamily="34" charset="0"/>
                  <a:cs typeface="NanumSquareRoundOTF ExtraBold" pitchFamily="34" charset="0"/>
                </a:rPr>
                <a:t>광고</a:t>
              </a:r>
              <a:endParaRPr lang="en-US" sz="1200" dirty="0"/>
            </a:p>
          </p:txBody>
        </p:sp>
      </p:grpSp>
      <p:grpSp>
        <p:nvGrpSpPr>
          <p:cNvPr id="114" name="그룹 1007"/>
          <p:cNvGrpSpPr/>
          <p:nvPr/>
        </p:nvGrpSpPr>
        <p:grpSpPr>
          <a:xfrm>
            <a:off x="8511206" y="5044431"/>
            <a:ext cx="3492184" cy="1777356"/>
            <a:chOff x="10401999" y="7348004"/>
            <a:chExt cx="5672823" cy="1335354"/>
          </a:xfrm>
        </p:grpSpPr>
        <p:sp>
          <p:nvSpPr>
            <p:cNvPr id="115" name="Object 28"/>
            <p:cNvSpPr txBox="1"/>
            <p:nvPr/>
          </p:nvSpPr>
          <p:spPr>
            <a:xfrm>
              <a:off x="10402040" y="7683257"/>
              <a:ext cx="5658885" cy="10001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000" dirty="0" smtClean="0"/>
                <a:t>21.11</a:t>
              </a:r>
              <a:r>
                <a:rPr lang="ko-KR" altLang="en-US" sz="1000" dirty="0" smtClean="0"/>
                <a:t>월 </a:t>
              </a:r>
              <a:r>
                <a:rPr lang="ko-KR" altLang="en-US" sz="1000" dirty="0" err="1" smtClean="0"/>
                <a:t>어린숨</a:t>
              </a:r>
              <a:r>
                <a:rPr lang="ko-KR" altLang="en-US" sz="1000" dirty="0" smtClean="0"/>
                <a:t> 크리스마스마스크 제품모델</a:t>
              </a:r>
              <a:endParaRPr lang="en-US" altLang="ko-KR" sz="1000" dirty="0"/>
            </a:p>
            <a:p>
              <a:r>
                <a:rPr lang="en-US" altLang="ko-KR" sz="1000" dirty="0" smtClean="0"/>
                <a:t>23.08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마틴스쇼룸</a:t>
              </a:r>
              <a:r>
                <a:rPr lang="ko-KR" altLang="en-US" sz="1000" dirty="0"/>
                <a:t> 스튜디오 샘플모델</a:t>
              </a:r>
              <a:endParaRPr lang="en-US" altLang="ko-KR" sz="1000" dirty="0"/>
            </a:p>
            <a:p>
              <a:r>
                <a:rPr lang="en-US" altLang="ko-KR" sz="1000" dirty="0"/>
                <a:t>23.11</a:t>
              </a:r>
              <a:r>
                <a:rPr lang="ko-KR" altLang="en-US" sz="1000" dirty="0"/>
                <a:t>월 </a:t>
              </a:r>
              <a:r>
                <a:rPr lang="ko-KR" altLang="en-US" sz="1000" dirty="0" err="1" smtClean="0"/>
                <a:t>어린숨</a:t>
              </a:r>
              <a:r>
                <a:rPr lang="ko-KR" altLang="en-US" sz="1000" dirty="0" smtClean="0"/>
                <a:t> 비타민패치 </a:t>
              </a:r>
              <a:r>
                <a:rPr lang="ko-KR" altLang="en-US" sz="1000" dirty="0"/>
                <a:t>제품촬영</a:t>
              </a:r>
              <a:endParaRPr lang="en-US" altLang="ko-KR" sz="1000" dirty="0"/>
            </a:p>
            <a:p>
              <a:r>
                <a:rPr lang="en-US" altLang="ko-KR" sz="1000" dirty="0"/>
                <a:t>24.01</a:t>
              </a:r>
              <a:r>
                <a:rPr lang="ko-KR" altLang="en-US" sz="1000" dirty="0"/>
                <a:t>월 </a:t>
              </a:r>
              <a:r>
                <a:rPr lang="ko-KR" altLang="en-US" sz="1000" dirty="0" err="1" smtClean="0"/>
                <a:t>떼르드글라스</a:t>
              </a:r>
              <a:r>
                <a:rPr lang="ko-KR" altLang="en-US" sz="1000" dirty="0" smtClean="0"/>
                <a:t> 제품촬영</a:t>
              </a:r>
              <a:r>
                <a:rPr lang="en-US" altLang="ko-KR" sz="1000" dirty="0"/>
                <a:t/>
              </a:r>
              <a:br>
                <a:rPr lang="en-US" altLang="ko-KR" sz="1000" dirty="0"/>
              </a:br>
              <a:r>
                <a:rPr lang="en-US" altLang="ko-KR" sz="1000" dirty="0" smtClean="0"/>
                <a:t>24.08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키드두블럭완구</a:t>
              </a:r>
              <a:r>
                <a:rPr lang="ko-KR" altLang="en-US" sz="1000" dirty="0"/>
                <a:t> 제품모델촬영</a:t>
              </a:r>
            </a:p>
            <a:p>
              <a:r>
                <a:rPr lang="en-US" altLang="ko-KR" sz="1000" dirty="0"/>
                <a:t>24.09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센시</a:t>
              </a:r>
              <a:r>
                <a:rPr lang="en-US" altLang="ko-KR" sz="1000" dirty="0"/>
                <a:t>3D</a:t>
              </a:r>
              <a:r>
                <a:rPr lang="ko-KR" altLang="en-US" sz="1000" dirty="0" err="1"/>
                <a:t>컬러링북</a:t>
              </a:r>
              <a:r>
                <a:rPr lang="ko-KR" altLang="en-US" sz="1000" dirty="0"/>
                <a:t> </a:t>
              </a:r>
              <a:r>
                <a:rPr lang="ko-KR" altLang="en-US" sz="1000" dirty="0" smtClean="0"/>
                <a:t>제품촬영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25.01</a:t>
              </a:r>
              <a:r>
                <a:rPr lang="ko-KR" altLang="en-US" sz="1000" dirty="0" smtClean="0"/>
                <a:t>월 인천시 </a:t>
              </a:r>
              <a:r>
                <a:rPr lang="ko-KR" altLang="en-US" sz="1000" dirty="0" err="1" smtClean="0"/>
                <a:t>유튜브</a:t>
              </a:r>
              <a:r>
                <a:rPr lang="ko-KR" altLang="en-US" sz="1000" dirty="0" smtClean="0"/>
                <a:t> </a:t>
              </a:r>
              <a:r>
                <a:rPr lang="ko-KR" altLang="en-US" sz="1000" dirty="0" err="1" smtClean="0"/>
                <a:t>숏폼촬영</a:t>
              </a:r>
              <a:endParaRPr lang="ko-KR" altLang="en-US" sz="1000" dirty="0" smtClean="0"/>
            </a:p>
            <a:p>
              <a:endParaRPr lang="en-US" altLang="ko-KR" sz="1050" dirty="0" smtClean="0"/>
            </a:p>
          </p:txBody>
        </p:sp>
        <p:sp>
          <p:nvSpPr>
            <p:cNvPr id="116" name="Object 29"/>
            <p:cNvSpPr txBox="1"/>
            <p:nvPr/>
          </p:nvSpPr>
          <p:spPr>
            <a:xfrm>
              <a:off x="10401999" y="7348004"/>
              <a:ext cx="5672823" cy="3931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800" dirty="0" err="1" smtClean="0">
                  <a:solidFill>
                    <a:srgbClr val="737373"/>
                  </a:solidFill>
                  <a:latin typeface="designhouse Bold" pitchFamily="34" charset="0"/>
                  <a:cs typeface="designhouse Bold" pitchFamily="34" charset="0"/>
                </a:rPr>
                <a:t>etc</a:t>
              </a:r>
              <a:r>
                <a:rPr lang="en-US" sz="1050" dirty="0" smtClean="0">
                  <a:solidFill>
                    <a:srgbClr val="737373"/>
                  </a:solidFill>
                  <a:latin typeface="Noto Sans CJK KR Bold" pitchFamily="34" charset="0"/>
                  <a:cs typeface="Noto Sans CJK KR Bold" pitchFamily="34" charset="0"/>
                </a:rPr>
                <a:t> </a:t>
              </a:r>
              <a:r>
                <a:rPr lang="en-US" sz="1050" dirty="0" smtClean="0">
                  <a:solidFill>
                    <a:srgbClr val="737373"/>
                  </a:solidFill>
                  <a:latin typeface="NanumSquareRoundOTF ExtraBold" pitchFamily="34" charset="0"/>
                  <a:cs typeface="NanumSquareRoundOTF ExtraBold" pitchFamily="34" charset="0"/>
                </a:rPr>
                <a:t>기타</a:t>
              </a:r>
              <a:endParaRPr lang="en-US" sz="1400" dirty="0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9" y="762048"/>
            <a:ext cx="3999994" cy="599999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980" y="1620364"/>
            <a:ext cx="1690559" cy="253583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57" y="1605584"/>
            <a:ext cx="1690559" cy="253583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72" y="4226200"/>
            <a:ext cx="1690559" cy="253583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21" y="4226200"/>
            <a:ext cx="1690559" cy="25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57286" y="57150"/>
            <a:ext cx="12077564" cy="6760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8" y="220368"/>
            <a:ext cx="3691224" cy="20763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9" y="2449137"/>
            <a:ext cx="3677174" cy="206841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9" y="4644622"/>
            <a:ext cx="3677174" cy="2068411"/>
          </a:xfrm>
          <a:prstGeom prst="rect">
            <a:avLst/>
          </a:prstGeom>
        </p:spPr>
      </p:pic>
      <p:sp>
        <p:nvSpPr>
          <p:cNvPr id="37" name="Object 2"/>
          <p:cNvSpPr txBox="1"/>
          <p:nvPr/>
        </p:nvSpPr>
        <p:spPr>
          <a:xfrm>
            <a:off x="144965" y="217710"/>
            <a:ext cx="797697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6000" dirty="0" smtClean="0">
                <a:solidFill>
                  <a:srgbClr val="737373"/>
                </a:solidFill>
                <a:latin typeface="NanumSquare ExtraBold" pitchFamily="34" charset="0"/>
                <a:cs typeface="NanumSquare ExtraBold" pitchFamily="34" charset="0"/>
              </a:rPr>
              <a:t>남</a:t>
            </a:r>
            <a:endParaRPr lang="en-US" altLang="ko-KR" sz="6000" dirty="0" smtClean="0">
              <a:solidFill>
                <a:srgbClr val="737373"/>
              </a:solidFill>
              <a:latin typeface="NanumSquare ExtraBold" pitchFamily="34" charset="0"/>
              <a:cs typeface="NanumSquare ExtraBold" pitchFamily="34" charset="0"/>
            </a:endParaRPr>
          </a:p>
          <a:p>
            <a:pPr algn="ctr"/>
            <a:r>
              <a:rPr lang="ko-KR" altLang="en-US" sz="6000" dirty="0" smtClean="0">
                <a:solidFill>
                  <a:srgbClr val="737373"/>
                </a:solidFill>
                <a:latin typeface="NanumSquare ExtraBold" pitchFamily="34" charset="0"/>
                <a:cs typeface="NanumSquare ExtraBold" pitchFamily="34" charset="0"/>
              </a:rPr>
              <a:t>소</a:t>
            </a:r>
            <a:endParaRPr lang="en-US" altLang="ko-KR" sz="6000" dirty="0" smtClean="0">
              <a:solidFill>
                <a:srgbClr val="737373"/>
              </a:solidFill>
              <a:latin typeface="NanumSquare ExtraBold" pitchFamily="34" charset="0"/>
              <a:cs typeface="NanumSquare ExtraBold" pitchFamily="34" charset="0"/>
            </a:endParaRPr>
          </a:p>
          <a:p>
            <a:pPr algn="ctr"/>
            <a:r>
              <a:rPr lang="ko-KR" altLang="en-US" sz="6000" dirty="0" smtClean="0">
                <a:solidFill>
                  <a:srgbClr val="737373"/>
                </a:solidFill>
                <a:latin typeface="NanumSquare ExtraBold" pitchFamily="34" charset="0"/>
                <a:cs typeface="NanumSquare ExtraBold" pitchFamily="34" charset="0"/>
              </a:rPr>
              <a:t>이</a:t>
            </a:r>
            <a:endParaRPr lang="en-US" sz="6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58" y="220367"/>
            <a:ext cx="3610983" cy="207631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0" y="4633466"/>
            <a:ext cx="3597238" cy="206841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58" y="2449137"/>
            <a:ext cx="3597238" cy="206841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609" y="2449137"/>
            <a:ext cx="3697007" cy="207956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609" y="4633466"/>
            <a:ext cx="3697007" cy="207956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610" y="223812"/>
            <a:ext cx="3685316" cy="2072991"/>
          </a:xfrm>
          <a:prstGeom prst="rect">
            <a:avLst/>
          </a:prstGeom>
        </p:spPr>
      </p:pic>
      <p:sp>
        <p:nvSpPr>
          <p:cNvPr id="29" name="Object 37"/>
          <p:cNvSpPr txBox="1"/>
          <p:nvPr/>
        </p:nvSpPr>
        <p:spPr>
          <a:xfrm>
            <a:off x="111512" y="2966268"/>
            <a:ext cx="108227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 smtClean="0">
                <a:solidFill>
                  <a:srgbClr val="737373"/>
                </a:solidFill>
                <a:latin typeface="NanumSquare ExtraBold" pitchFamily="34" charset="0"/>
              </a:rPr>
              <a:t>Nam </a:t>
            </a:r>
            <a:r>
              <a:rPr lang="en-US" sz="1400" dirty="0" err="1" smtClean="0">
                <a:solidFill>
                  <a:srgbClr val="737373"/>
                </a:solidFill>
                <a:latin typeface="NanumSquare ExtraBold" pitchFamily="34" charset="0"/>
              </a:rPr>
              <a:t>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57286" y="57150"/>
            <a:ext cx="12077564" cy="6760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93" r="413"/>
          <a:stretch/>
        </p:blipFill>
        <p:spPr>
          <a:xfrm>
            <a:off x="8913282" y="91024"/>
            <a:ext cx="1592030" cy="233359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73" y="97154"/>
            <a:ext cx="1551497" cy="232746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66" y="84302"/>
            <a:ext cx="2361132" cy="234031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893" y="4669777"/>
            <a:ext cx="2816986" cy="211274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8" y="4669680"/>
            <a:ext cx="2812472" cy="210935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t="16567" r="44667" b="4081"/>
          <a:stretch/>
        </p:blipFill>
        <p:spPr>
          <a:xfrm>
            <a:off x="10528139" y="101645"/>
            <a:ext cx="1522944" cy="2322973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13" y="91024"/>
            <a:ext cx="1548649" cy="233359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r="1930" b="28133"/>
          <a:stretch/>
        </p:blipFill>
        <p:spPr>
          <a:xfrm>
            <a:off x="7276950" y="85245"/>
            <a:ext cx="1608845" cy="233937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8" y="101645"/>
            <a:ext cx="1548253" cy="232297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38" y="2492845"/>
            <a:ext cx="3162645" cy="210860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75" y="4669680"/>
            <a:ext cx="3047708" cy="210935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16" y="4669680"/>
            <a:ext cx="3164033" cy="2109355"/>
          </a:xfrm>
          <a:prstGeom prst="rect">
            <a:avLst/>
          </a:prstGeom>
        </p:spPr>
      </p:pic>
      <p:sp>
        <p:nvSpPr>
          <p:cNvPr id="37" name="Object 2"/>
          <p:cNvSpPr txBox="1"/>
          <p:nvPr/>
        </p:nvSpPr>
        <p:spPr>
          <a:xfrm>
            <a:off x="6435784" y="3092212"/>
            <a:ext cx="315263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000" dirty="0" smtClean="0">
                <a:solidFill>
                  <a:srgbClr val="737373"/>
                </a:solidFill>
                <a:latin typeface="NanumSquare ExtraBold" pitchFamily="34" charset="0"/>
                <a:cs typeface="NanumSquare ExtraBold" pitchFamily="34" charset="0"/>
              </a:rPr>
              <a:t>남 소이</a:t>
            </a:r>
            <a:endParaRPr lang="en-US" sz="1200" dirty="0"/>
          </a:p>
        </p:txBody>
      </p:sp>
      <p:sp>
        <p:nvSpPr>
          <p:cNvPr id="38" name="Object 37"/>
          <p:cNvSpPr txBox="1"/>
          <p:nvPr/>
        </p:nvSpPr>
        <p:spPr>
          <a:xfrm>
            <a:off x="7370063" y="3665590"/>
            <a:ext cx="108227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 smtClean="0">
                <a:solidFill>
                  <a:srgbClr val="737373"/>
                </a:solidFill>
                <a:latin typeface="NanumSquare ExtraBold" pitchFamily="34" charset="0"/>
              </a:rPr>
              <a:t>Nam </a:t>
            </a:r>
            <a:r>
              <a:rPr lang="en-US" sz="1400" dirty="0" err="1" smtClean="0">
                <a:solidFill>
                  <a:srgbClr val="737373"/>
                </a:solidFill>
                <a:latin typeface="NanumSquare ExtraBold" pitchFamily="34" charset="0"/>
              </a:rPr>
              <a:t>SoI</a:t>
            </a:r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85" y="2486514"/>
            <a:ext cx="2811476" cy="210860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8" y="2486514"/>
            <a:ext cx="2811475" cy="210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144</Words>
  <Application>Microsoft Office PowerPoint</Application>
  <PresentationFormat>와이드스크린</PresentationFormat>
  <Paragraphs>48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2" baseType="lpstr">
      <vt:lpstr>designhouse Bold</vt:lpstr>
      <vt:lpstr>NanumSquare ExtraBold</vt:lpstr>
      <vt:lpstr>NanumSquareRoundOTF Bold</vt:lpstr>
      <vt:lpstr>NanumSquareRoundOTF ExtraBold</vt:lpstr>
      <vt:lpstr>Noto Sans CJK KR Bold</vt:lpstr>
      <vt:lpstr>맑은 고딕</vt:lpstr>
      <vt:lpstr>Arial</vt:lpstr>
      <vt:lpstr>Baskerville Old Face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Microsoft 계정</cp:lastModifiedBy>
  <cp:revision>191</cp:revision>
  <dcterms:created xsi:type="dcterms:W3CDTF">2020-05-17T04:36:33Z</dcterms:created>
  <dcterms:modified xsi:type="dcterms:W3CDTF">2025-07-23T04:43:00Z</dcterms:modified>
</cp:coreProperties>
</file>